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Longitud de una arco de curva</a:t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109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8226" y="1060789"/>
            <a:ext cx="9766574" cy="34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Gracias.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2D328D-0AA5-4817-8DBB-52CA44B7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709" y="5524499"/>
            <a:ext cx="63141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6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54130" y="256070"/>
            <a:ext cx="10363826" cy="3424107"/>
          </a:xfrm>
        </p:spPr>
        <p:txBody>
          <a:bodyPr/>
          <a:lstStyle/>
          <a:p>
            <a:r>
              <a:rPr lang="es-ES" b="1" dirty="0"/>
              <a:t>ARCO DE CURVA EN EL PLANO CARTESIANO:</a:t>
            </a:r>
            <a:endParaRPr lang="es-CL" dirty="0"/>
          </a:p>
          <a:p>
            <a:r>
              <a:rPr lang="es-ES" b="1" dirty="0"/>
              <a:t> </a:t>
            </a:r>
            <a:endParaRPr lang="es-CL" dirty="0"/>
          </a:p>
          <a:p>
            <a:r>
              <a:rPr lang="es-ES" dirty="0"/>
              <a:t>Si un lugar geométrico esta dado, en la forma de una función y=f(x), con</a:t>
            </a:r>
            <a:endParaRPr lang="es-CL" dirty="0"/>
          </a:p>
          <a:p>
            <a:r>
              <a:rPr lang="es-ES" dirty="0"/>
              <a:t>a £ </a:t>
            </a:r>
            <a:r>
              <a:rPr lang="es-ES" i="1" dirty="0"/>
              <a:t>x </a:t>
            </a:r>
            <a:r>
              <a:rPr lang="es-ES" dirty="0"/>
              <a:t>£ </a:t>
            </a:r>
            <a:r>
              <a:rPr lang="es-ES" i="1" dirty="0"/>
              <a:t>b </a:t>
            </a:r>
            <a:r>
              <a:rPr lang="es-ES" dirty="0"/>
              <a:t>, y si x es continua en el intervalo [</a:t>
            </a:r>
            <a:r>
              <a:rPr lang="es-ES" i="1" dirty="0"/>
              <a:t>a</a:t>
            </a:r>
            <a:r>
              <a:rPr lang="es-ES" dirty="0"/>
              <a:t>, </a:t>
            </a:r>
            <a:r>
              <a:rPr lang="es-ES" i="1" dirty="0"/>
              <a:t>b</a:t>
            </a:r>
            <a:r>
              <a:rPr lang="es-ES" dirty="0"/>
              <a:t>] , entonces el lugar geométrico de f se</a:t>
            </a:r>
            <a:endParaRPr lang="es-CL" dirty="0"/>
          </a:p>
          <a:p>
            <a:r>
              <a:rPr lang="es-ES" dirty="0"/>
              <a:t>llama </a:t>
            </a:r>
            <a:r>
              <a:rPr lang="es-ES" b="1" dirty="0"/>
              <a:t>ARCO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8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3660" y="3106174"/>
            <a:ext cx="5034280" cy="23615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63" y="3680177"/>
            <a:ext cx="5936897" cy="17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78308" y="1001137"/>
            <a:ext cx="10363826" cy="3424107"/>
          </a:xfrm>
        </p:spPr>
        <p:txBody>
          <a:bodyPr/>
          <a:lstStyle/>
          <a:p>
            <a:r>
              <a:rPr lang="es-ES" dirty="0"/>
              <a:t>Aplicando </a:t>
            </a:r>
            <a:r>
              <a:rPr lang="es-ES" b="1" dirty="0"/>
              <a:t>el teorema de Pitágoras </a:t>
            </a:r>
            <a:r>
              <a:rPr lang="es-ES" dirty="0"/>
              <a:t>se puede obtener la distancia entre dos puntos en el plano: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9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1308" y="1806222"/>
            <a:ext cx="3428648" cy="222141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85308" y="420854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3360" marR="86995" algn="ctr">
              <a:spcBef>
                <a:spcPts val="1025"/>
              </a:spcBef>
              <a:spcAft>
                <a:spcPts val="0"/>
              </a:spcAft>
            </a:pPr>
            <a:r>
              <a:rPr lang="es-ES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s-ES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 incremento</a:t>
            </a:r>
            <a:r>
              <a:rPr lang="es-ES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una</a:t>
            </a:r>
            <a:r>
              <a:rPr lang="es-ES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función</a:t>
            </a:r>
            <a:r>
              <a:rPr lang="es-ES" b="1" kern="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es-ES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es-ES" b="1" kern="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cita en el concepto</a:t>
            </a:r>
            <a:r>
              <a:rPr lang="es-ES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ES" b="1" kern="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derivada</a:t>
            </a:r>
            <a:r>
              <a:rPr lang="es-ES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s-CL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C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8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47730" y="651181"/>
                <a:ext cx="10363826" cy="58737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𝑑𝑠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dirty="0"/>
                  <a:t>  , como   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s-ES" dirty="0"/>
                  <a:t> </a:t>
                </a:r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𝑑𝑠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´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E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𝑑𝑠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 `(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dirty="0"/>
                  <a:t> </a:t>
                </a:r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𝑑𝑠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d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(1+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 `(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)))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s-ES" dirty="0"/>
                </a:br>
                <a:r>
                  <a:rPr lang="es-ES" i="1" dirty="0"/>
                  <a:t> </a:t>
                </a:r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 `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s-E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s-CL" dirty="0"/>
              </a:p>
              <a:p>
                <a:r>
                  <a:rPr lang="es-ES" dirty="0"/>
                  <a:t>En consecuencia: La longitud L de una curva es igual a la suma de los segmentos rectos de longitud "</a:t>
                </a:r>
                <a:r>
                  <a:rPr lang="es-ES" dirty="0" err="1"/>
                  <a:t>ds</a:t>
                </a:r>
                <a:r>
                  <a:rPr lang="es-ES" dirty="0"/>
                  <a:t>" cuando tiende a cero. </a:t>
                </a:r>
                <a:endParaRPr lang="es-CL" dirty="0"/>
              </a:p>
              <a:p>
                <a:pPr marL="0" indent="0">
                  <a:buNone/>
                </a:pPr>
                <a:r>
                  <a:rPr lang="es-ES" dirty="0"/>
                  <a:t> </a:t>
                </a:r>
                <a:endParaRPr lang="es-CL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𝑑𝑠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ad>
                              <m:radPr>
                                <m:degHide m:val="on"/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 `</m:t>
                                    </m:r>
                                    <m:d>
                                      <m:d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rad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r>
                  <a:rPr lang="es-ES" dirty="0"/>
                  <a:t> , en el límite cuando dx tiende a cero.</a:t>
                </a:r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 `</m:t>
                                </m:r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  <m:r>
                          <a:rPr lang="es-E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47730" y="651181"/>
                <a:ext cx="10363826" cy="5873797"/>
              </a:xfrm>
              <a:blipFill>
                <a:blip r:embed="rId2"/>
                <a:stretch>
                  <a:fillRect l="-1412" b="-321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9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7541" y="257856"/>
            <a:ext cx="6884459" cy="33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2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67659" y="572158"/>
                <a:ext cx="10363826" cy="342410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ES" b="1" dirty="0"/>
                  <a:t>Por lo tanto la longitud L de un arco de curva y=f(x) desde x=a hasta x=b, se obtiene con la formula:</a:t>
                </a:r>
                <a:endParaRPr lang="es-CL" b="1" dirty="0"/>
              </a:p>
              <a:p>
                <a:r>
                  <a:rPr lang="es-ES" b="1" dirty="0"/>
                  <a:t> </a:t>
                </a:r>
                <a:endParaRPr lang="es-CL" dirty="0"/>
              </a:p>
              <a:p>
                <a:br>
                  <a:rPr lang="es-ES" dirty="0"/>
                </a:br>
                <a:r>
                  <a:rPr lang="es-ES" i="1" dirty="0"/>
                  <a:t> </a:t>
                </a:r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 `</m:t>
                                </m:r>
                                <m:d>
                                  <m:d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e>
                    </m:nary>
                    <m:r>
                      <a:rPr lang="es-E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s-CL" dirty="0"/>
              </a:p>
              <a:p>
                <a:br>
                  <a:rPr lang="es-ES" dirty="0"/>
                </a:br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67659" y="572158"/>
                <a:ext cx="10363826" cy="3424107"/>
              </a:xfrm>
              <a:blipFill>
                <a:blip r:embed="rId2"/>
                <a:stretch>
                  <a:fillRect l="-412" t="-71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572" y="1700122"/>
            <a:ext cx="6134100" cy="4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6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99285" y="922114"/>
                <a:ext cx="10363826" cy="5106153"/>
              </a:xfrm>
            </p:spPr>
            <p:txBody>
              <a:bodyPr>
                <a:normAutofit/>
              </a:bodyPr>
              <a:lstStyle/>
              <a:p>
                <a:r>
                  <a:rPr lang="es-CL" cap="none" dirty="0"/>
                  <a:t>tenemos una curva </a:t>
                </a:r>
                <a14:m>
                  <m:oMath xmlns:m="http://schemas.openxmlformats.org/officeDocument/2006/math">
                    <m:r>
                      <a:rPr lang="es-CL" i="1" cap="none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 cap="none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CL" i="1" cap="none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i="1" cap="none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 cap="non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CL" cap="none" dirty="0"/>
                  <a:t> y queremos calcular su longitud entre dos puntos </a:t>
                </a:r>
                <a14:m>
                  <m:oMath xmlns:m="http://schemas.openxmlformats.org/officeDocument/2006/math">
                    <m:r>
                      <a:rPr lang="es-CL" i="1" cap="none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CL" cap="none" dirty="0"/>
                  <a:t> y </a:t>
                </a:r>
                <a14:m>
                  <m:oMath xmlns:m="http://schemas.openxmlformats.org/officeDocument/2006/math">
                    <m:r>
                      <a:rPr lang="es-CL" i="1" cap="none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CL" cap="none" dirty="0"/>
                  <a:t> de abscisas </a:t>
                </a:r>
                <a14:m>
                  <m:oMath xmlns:m="http://schemas.openxmlformats.org/officeDocument/2006/math">
                    <m:r>
                      <a:rPr lang="es-CL" i="1" cap="none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CL" cap="none" dirty="0"/>
                  <a:t> y </a:t>
                </a:r>
                <a14:m>
                  <m:oMath xmlns:m="http://schemas.openxmlformats.org/officeDocument/2006/math">
                    <m:r>
                      <a:rPr lang="es-CL" i="1" cap="none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s-CL" cap="none" dirty="0"/>
                  <a:t>.</a:t>
                </a:r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CL" dirty="0"/>
              </a:p>
              <a:p>
                <a:r>
                  <a:rPr lang="es-CL" dirty="0"/>
                  <a:t>La longitud del arco de la curva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s-CL" dirty="0"/>
                  <a:t> es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´(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s-CL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99285" y="922114"/>
                <a:ext cx="10363826" cy="5106153"/>
              </a:xfrm>
              <a:blipFill rotWithShape="0"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 descr="20160818_1230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1" t="5679" r="22308" b="39551"/>
          <a:stretch>
            <a:fillRect/>
          </a:stretch>
        </p:blipFill>
        <p:spPr bwMode="auto">
          <a:xfrm>
            <a:off x="6128279" y="1670757"/>
            <a:ext cx="3952699" cy="3002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99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42404" y="98025"/>
                <a:ext cx="10888351" cy="3424107"/>
              </a:xfrm>
            </p:spPr>
            <p:txBody>
              <a:bodyPr/>
              <a:lstStyle/>
              <a:p>
                <a:r>
                  <a:rPr lang="es-CL" b="1" dirty="0"/>
                  <a:t>Ejemplo</a:t>
                </a:r>
                <a:endParaRPr lang="es-CL" dirty="0"/>
              </a:p>
              <a:p>
                <a:r>
                  <a:rPr lang="es-CL" dirty="0"/>
                  <a:t>Hallar la longitud de la circunferencia de radio R.</a:t>
                </a:r>
              </a:p>
              <a:p>
                <a:r>
                  <a:rPr lang="es-CL" dirty="0"/>
                  <a:t>Solución: En la ecuación de la circunferencia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 despejamos la y: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CL" dirty="0"/>
                  <a:t>  que describe la circunferencia superior.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42404" y="98025"/>
                <a:ext cx="10888351" cy="3424107"/>
              </a:xfrm>
              <a:blipFill rotWithShape="0">
                <a:blip r:embed="rId2"/>
                <a:stretch>
                  <a:fillRect l="-50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 descr="20160818_1230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t="7693" r="7581" b="4564"/>
          <a:stretch>
            <a:fillRect/>
          </a:stretch>
        </p:blipFill>
        <p:spPr bwMode="auto">
          <a:xfrm>
            <a:off x="7315376" y="3082043"/>
            <a:ext cx="3476625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942405" y="2501070"/>
            <a:ext cx="371447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hallar su longitud hacemos: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553156" y="3082043"/>
                <a:ext cx="6096000" cy="35178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s-CL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´</m:t>
                      </m:r>
                      <m:d>
                        <m:dPr>
                          <m:ctrlPr>
                            <a:rPr lang="es-CL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s-CL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CL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CL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CL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CL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s-CL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m:oMathPara>
                </a14:m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dirty="0">
                    <a:effectLst/>
                    <a:latin typeface="Century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dirty="0">
                    <a:effectLst/>
                    <a:latin typeface="Century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s-C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nary>
                        <m:naryPr>
                          <m:limLoc m:val="undOvr"/>
                          <m:ctrlPr>
                            <a:rPr lang="es-C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C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p>
                        <m:e>
                          <m:f>
                            <m:fPr>
                              <m:ctrlP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s-CL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CL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L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s-CL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CL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s-CL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CL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CL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  <m:r>
                        <a:rPr lang="es-C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s-C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nary>
                        <m:naryPr>
                          <m:limLoc m:val="undOvr"/>
                          <m:ctrlPr>
                            <a:rPr lang="es-C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C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p>
                        <m:e>
                          <m:f>
                            <m:fPr>
                              <m:ctrlP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s-CL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CL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s-CL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CL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CL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CL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CL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𝑅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CL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s-C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es-C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r>
                        <a:rPr lang="es-C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s-C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lang="es-C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𝑎𝑟𝑐</m:t>
                              </m:r>
                              <m:func>
                                <m:funcPr>
                                  <m:ctrlPr>
                                    <a:rPr lang="es-CL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s-CL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CL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CL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s-C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C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s-C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s-C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s-C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CL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CL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−0</m:t>
                          </m:r>
                        </m:e>
                      </m:d>
                      <m:r>
                        <a:rPr lang="es-C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s-C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s-CL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6" y="3082043"/>
                <a:ext cx="6096000" cy="35178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52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042" y="121807"/>
            <a:ext cx="10364451" cy="1119972"/>
          </a:xfrm>
        </p:spPr>
        <p:txBody>
          <a:bodyPr/>
          <a:lstStyle/>
          <a:p>
            <a:r>
              <a:rPr lang="es-ES" dirty="0"/>
              <a:t>Problemas de aplicación.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5729" y="1136603"/>
                <a:ext cx="10363826" cy="53657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S" cap="none" dirty="0"/>
                  <a:t>1.-calcular la longitud de arco de la curva:</a:t>
                </a:r>
                <a:endParaRPr lang="es-CL" cap="none" dirty="0"/>
              </a:p>
              <a:p>
                <a14:m>
                  <m:oMath xmlns:m="http://schemas.openxmlformats.org/officeDocument/2006/math">
                    <m:r>
                      <a:rPr lang="es-ES" i="1" cap="none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 cap="none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s-CL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cap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s-CL" i="1" cap="none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 cap="non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s-ES" i="1" cap="non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s-ES" cap="none" dirty="0"/>
                  <a:t> ,en el 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CL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cap="none">
                            <a:latin typeface="Cambria Math" panose="02040503050406030204" pitchFamily="18" charset="0"/>
                          </a:rPr>
                          <m:t>0,5</m:t>
                        </m:r>
                      </m:e>
                    </m:d>
                  </m:oMath>
                </a14:m>
                <a:endParaRPr lang="es-CL" cap="none" dirty="0"/>
              </a:p>
              <a:p>
                <a:r>
                  <a:rPr lang="es-ES" cap="none" dirty="0"/>
                  <a:t>(335/27 u)</a:t>
                </a:r>
                <a:endParaRPr lang="es-CL" cap="none" dirty="0"/>
              </a:p>
              <a:p>
                <a:br>
                  <a:rPr lang="es-ES" cap="none" dirty="0"/>
                </a:br>
                <a:r>
                  <a:rPr lang="es-ES" cap="none" dirty="0"/>
                  <a:t>2.-hallar la longitud de arco de una circunferencia de radio r.</a:t>
                </a:r>
                <a:endParaRPr lang="es-CL" cap="none" dirty="0"/>
              </a:p>
              <a:p>
                <a:r>
                  <a:rPr lang="es-ES" cap="none" dirty="0"/>
                  <a:t>3.- hallar la longitud de un trazo en el plano cartesiano entre dos puntos p y q.</a:t>
                </a:r>
                <a:endParaRPr lang="es-CL" cap="none" dirty="0"/>
              </a:p>
              <a:p>
                <a:pPr marL="0" indent="0">
                  <a:buNone/>
                </a:pPr>
                <a:br>
                  <a:rPr lang="es-ES" cap="none" dirty="0"/>
                </a:br>
                <a:r>
                  <a:rPr lang="es-ES" cap="none" dirty="0"/>
                  <a:t>4.- calcule la longitud de arco de la curva,</a:t>
                </a:r>
                <a:endParaRPr lang="es-CL" cap="none" dirty="0"/>
              </a:p>
              <a:p>
                <a:r>
                  <a:rPr lang="es-ES" cap="non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cap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i="1" cap="non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ES" i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 cap="none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s-CL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cap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i="1" cap="non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cap="none" dirty="0"/>
                  <a:t>, entre el punto o (0,0) y el punto de</a:t>
                </a:r>
                <a:br>
                  <a:rPr lang="es-ES" cap="none" dirty="0"/>
                </a:br>
                <a:r>
                  <a:rPr lang="es-ES" cap="none" dirty="0"/>
                  <a:t> </a:t>
                </a:r>
                <a:endParaRPr lang="es-CL" cap="none" dirty="0"/>
              </a:p>
              <a:p>
                <a:r>
                  <a:rPr lang="es-ES" cap="none" dirty="0"/>
                  <a:t>     abscisa x=5a.</a:t>
                </a:r>
                <a:br>
                  <a:rPr lang="es-ES" cap="none" dirty="0"/>
                </a:br>
                <a:r>
                  <a:rPr lang="es-ES" cap="none" dirty="0"/>
                  <a:t>(335a/27)</a:t>
                </a:r>
                <a:endParaRPr lang="es-CL" cap="none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5729" y="1136603"/>
                <a:ext cx="10363826" cy="5365797"/>
              </a:xfrm>
              <a:blipFill rotWithShape="0">
                <a:blip r:embed="rId2"/>
                <a:stretch>
                  <a:fillRect l="-647" t="-34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72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53668" y="610298"/>
            <a:ext cx="7736575" cy="1067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14" y="1838257"/>
            <a:ext cx="9648529" cy="42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6044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46</TotalTime>
  <Words>436</Words>
  <Application>Microsoft Office PowerPoint</Application>
  <PresentationFormat>Panorámica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Century</vt:lpstr>
      <vt:lpstr>Times New Roman</vt:lpstr>
      <vt:lpstr>Tw Cen MT</vt:lpstr>
      <vt:lpstr>Gota</vt:lpstr>
      <vt:lpstr>Longitud de una arco de curva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Problemas de aplicación.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 de una arco de curva</dc:title>
  <dc:creator>Montoya</dc:creator>
  <cp:lastModifiedBy>cristian.vargass.14</cp:lastModifiedBy>
  <cp:revision>5</cp:revision>
  <dcterms:created xsi:type="dcterms:W3CDTF">2021-10-12T16:07:44Z</dcterms:created>
  <dcterms:modified xsi:type="dcterms:W3CDTF">2021-10-16T18:13:06Z</dcterms:modified>
</cp:coreProperties>
</file>